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hTeDO6c/1Ptn/1yvTI8jcxwBkd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字體背景顏色條一下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51d53eb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1d51d53ebe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51d53eb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換關卡</a:t>
            </a:r>
            <a:endParaRPr/>
          </a:p>
        </p:txBody>
      </p:sp>
      <p:sp>
        <p:nvSpPr>
          <p:cNvPr id="183" name="Google Shape;183;g1d51d53ebef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51d53eb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1d51d53ebe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51d53eb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彈碰</a:t>
            </a:r>
            <a:endParaRPr/>
          </a:p>
        </p:txBody>
      </p:sp>
      <p:sp>
        <p:nvSpPr>
          <p:cNvPr id="205" name="Google Shape;205;g1d51d53ebe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51d53eb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1d51d53ebef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51d53ebe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音樂</a:t>
            </a:r>
            <a:endParaRPr/>
          </a:p>
        </p:txBody>
      </p:sp>
      <p:sp>
        <p:nvSpPr>
          <p:cNvPr id="222" name="Google Shape;222;g1d51d53ebef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51d53ebe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1d51d53ebef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7b8a984f5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7b8a984f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7b8a984f5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d7b8a984f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在劃一個箭頭說我們要做 fpga-&gt;jumpking</a:t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61661657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操作回饋 難 防呆</a:t>
            </a:r>
            <a:endParaRPr/>
          </a:p>
        </p:txBody>
      </p:sp>
      <p:sp>
        <p:nvSpPr>
          <p:cNvPr id="353" name="Google Shape;353;g1d61661657b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obs錄影 vegas剪片</a:t>
            </a:r>
            <a:endParaRPr/>
          </a:p>
        </p:txBody>
      </p:sp>
      <p:sp>
        <p:nvSpPr>
          <p:cNvPr id="360" name="Google Shape;3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7bbbaf72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1d7bbbaf72c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7b8a984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在劃一個箭頭說我們要做 fpga-&gt;jumpking</a:t>
            </a:r>
            <a:endParaRPr/>
          </a:p>
        </p:txBody>
      </p:sp>
      <p:sp>
        <p:nvSpPr>
          <p:cNvPr id="100" name="Google Shape;100;g1d7b8a984f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51d53ebe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左右移動 + 走路動畫</a:t>
            </a:r>
            <a:endParaRPr/>
          </a:p>
        </p:txBody>
      </p:sp>
      <p:sp>
        <p:nvSpPr>
          <p:cNvPr id="110" name="Google Shape;110;g1d51d53ebef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51d53ebe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左右移動 + 走路動畫</a:t>
            </a:r>
            <a:endParaRPr/>
          </a:p>
        </p:txBody>
      </p:sp>
      <p:sp>
        <p:nvSpPr>
          <p:cNvPr id="121" name="Google Shape;121;g1d51d53ebef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51d53ebe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1d51d53ebef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51d53ebe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續力跳 + 蹲下起飛動畫</a:t>
            </a:r>
            <a:endParaRPr/>
          </a:p>
        </p:txBody>
      </p:sp>
      <p:sp>
        <p:nvSpPr>
          <p:cNvPr id="141" name="Google Shape;141;g1d51d53ebef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51d53ebe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左跳又跳 + 上升下墜動畫</a:t>
            </a:r>
            <a:endParaRPr/>
          </a:p>
        </p:txBody>
      </p:sp>
      <p:sp>
        <p:nvSpPr>
          <p:cNvPr id="150" name="Google Shape;150;g1d51d53ebef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51d53eb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左跳又跳 + 上升下墜動畫</a:t>
            </a:r>
            <a:endParaRPr/>
          </a:p>
        </p:txBody>
      </p:sp>
      <p:sp>
        <p:nvSpPr>
          <p:cNvPr id="165" name="Google Shape;165;g1d51d53ebef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6tm6nCtBq93GXJ9QN8p5ckH_gMQYhws1/view" TargetMode="External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T_RkhRWNb9LGALU4bDuuonptNXmE9h4S/view" TargetMode="External"/><Relationship Id="rId5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ViTnzGoFspxVfivHi5pRAN6-0pmcKwEc/view" TargetMode="External"/><Relationship Id="rId5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3.jp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hyperlink" Target="https://github.com/senweim/JumpKingAtHome/tree/master/images" TargetMode="External"/><Relationship Id="rId5" Type="http://schemas.openxmlformats.org/officeDocument/2006/relationships/hyperlink" Target="https://musescore.com/user/34182080/scores/7138113" TargetMode="External"/><Relationship Id="rId6" Type="http://schemas.openxmlformats.org/officeDocument/2006/relationships/hyperlink" Target="https://www.youtube.com/watch?v=o4Z99Xi5xXc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rngTdMZgVNEny6SEZ_UGrApUwRxpUTAK/view" TargetMode="External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r1oyGQCyzwdb9v4FybS5VIyz-9c3W7TL/view" TargetMode="External"/><Relationship Id="rId5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KIJeHZLSQe9FIFE5zdifalosInPJx87y/view" TargetMode="External"/><Relationship Id="rId5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2000" cy="649321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1524000" y="6937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VGAME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Group：39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110062334 周峻平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110062131 馬毓昇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1d51d53ebef_0_0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d51d53ebe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關卡設計</a:t>
            </a:r>
            <a:endParaRPr/>
          </a:p>
        </p:txBody>
      </p:sp>
      <p:pic>
        <p:nvPicPr>
          <p:cNvPr id="178" name="Google Shape;178;g1d51d53ebef_0_0"/>
          <p:cNvPicPr preferRelativeResize="0"/>
          <p:nvPr/>
        </p:nvPicPr>
        <p:blipFill rotWithShape="1">
          <a:blip r:embed="rId4">
            <a:alphaModFix/>
          </a:blip>
          <a:srcRect b="67499" l="0" r="0" t="0"/>
          <a:stretch/>
        </p:blipFill>
        <p:spPr>
          <a:xfrm>
            <a:off x="1252550" y="1399962"/>
            <a:ext cx="3024200" cy="4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d51d53ebef_0_0"/>
          <p:cNvPicPr preferRelativeResize="0"/>
          <p:nvPr/>
        </p:nvPicPr>
        <p:blipFill rotWithShape="1">
          <a:blip r:embed="rId4">
            <a:alphaModFix/>
          </a:blip>
          <a:srcRect b="0" l="0" r="0" t="67499"/>
          <a:stretch/>
        </p:blipFill>
        <p:spPr>
          <a:xfrm>
            <a:off x="7915250" y="1399938"/>
            <a:ext cx="3024200" cy="44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d51d53ebef_0_0"/>
          <p:cNvPicPr preferRelativeResize="0"/>
          <p:nvPr/>
        </p:nvPicPr>
        <p:blipFill rotWithShape="1">
          <a:blip r:embed="rId4">
            <a:alphaModFix/>
          </a:blip>
          <a:srcRect b="33334" l="0" r="0" t="32915"/>
          <a:stretch/>
        </p:blipFill>
        <p:spPr>
          <a:xfrm>
            <a:off x="4639911" y="1399950"/>
            <a:ext cx="2912181" cy="4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d51d53ebef_0_18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d51d53ebef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關卡設計</a:t>
            </a:r>
            <a:endParaRPr/>
          </a:p>
        </p:txBody>
      </p:sp>
      <p:pic>
        <p:nvPicPr>
          <p:cNvPr id="187" name="Google Shape;187;g1d51d53ebef_0_18" title="level_change.wm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9897" y="1414800"/>
            <a:ext cx="7292218" cy="41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d51d53ebef_0_18"/>
          <p:cNvSpPr txBox="1"/>
          <p:nvPr/>
        </p:nvSpPr>
        <p:spPr>
          <a:xfrm>
            <a:off x="3729050" y="5622713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Real 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g1d51d53ebef_0_18"/>
          <p:cNvSpPr txBox="1"/>
          <p:nvPr/>
        </p:nvSpPr>
        <p:spPr>
          <a:xfrm>
            <a:off x="7539050" y="5622713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VGAME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d51d53ebef_0_12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d51d53ebef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彈性碰撞</a:t>
            </a:r>
            <a:endParaRPr/>
          </a:p>
        </p:txBody>
      </p:sp>
      <p:pic>
        <p:nvPicPr>
          <p:cNvPr id="196" name="Google Shape;196;g1d51d53ebef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2250" y="1892325"/>
            <a:ext cx="857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d51d53ebef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300" y="4821000"/>
            <a:ext cx="857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d51d53ebef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7550" y="0"/>
            <a:ext cx="152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d51d53ebef_0_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67825" y="0"/>
            <a:ext cx="1524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g1d51d53ebef_0_12"/>
          <p:cNvCxnSpPr/>
          <p:nvPr/>
        </p:nvCxnSpPr>
        <p:spPr>
          <a:xfrm>
            <a:off x="4814875" y="1690825"/>
            <a:ext cx="14400" cy="45006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g1d51d53ebef_0_12"/>
          <p:cNvSpPr/>
          <p:nvPr/>
        </p:nvSpPr>
        <p:spPr>
          <a:xfrm rot="-2700000">
            <a:off x="3665771" y="4373578"/>
            <a:ext cx="575302" cy="4365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d51d53ebef_0_12"/>
          <p:cNvSpPr/>
          <p:nvPr/>
        </p:nvSpPr>
        <p:spPr>
          <a:xfrm flipH="1" rot="2700000">
            <a:off x="2950271" y="2909240"/>
            <a:ext cx="575302" cy="4365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1d51d53ebef_0_6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d51d53ebef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彈性碰撞</a:t>
            </a:r>
            <a:endParaRPr/>
          </a:p>
        </p:txBody>
      </p:sp>
      <p:pic>
        <p:nvPicPr>
          <p:cNvPr id="209" name="Google Shape;209;g1d51d53ebef_0_6" title="hit_wall.wm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9897" y="1414800"/>
            <a:ext cx="7292218" cy="41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d51d53ebef_0_6"/>
          <p:cNvSpPr txBox="1"/>
          <p:nvPr/>
        </p:nvSpPr>
        <p:spPr>
          <a:xfrm>
            <a:off x="3729050" y="5622713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Real 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g1d51d53ebef_0_6"/>
          <p:cNvSpPr txBox="1"/>
          <p:nvPr/>
        </p:nvSpPr>
        <p:spPr>
          <a:xfrm>
            <a:off x="7539050" y="5622713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VGAME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d51d53ebef_0_24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d51d53ebef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4000" y="269850"/>
            <a:ext cx="2919401" cy="29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d51d53ebef_0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遊戲音樂</a:t>
            </a:r>
            <a:endParaRPr/>
          </a:p>
        </p:txBody>
      </p:sp>
      <p:pic>
        <p:nvPicPr>
          <p:cNvPr id="219" name="Google Shape;219;g1d51d53ebef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75" y="2714625"/>
            <a:ext cx="9220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d51d53ebef_0_68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d51d53ebef_0_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遊戲音樂</a:t>
            </a:r>
            <a:endParaRPr/>
          </a:p>
        </p:txBody>
      </p:sp>
      <p:pic>
        <p:nvPicPr>
          <p:cNvPr id="226" name="Google Shape;226;g1d51d53ebef_0_68" title="start_music.wm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9867" y="1414800"/>
            <a:ext cx="7292256" cy="41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d51d53ebef_0_68"/>
          <p:cNvSpPr txBox="1"/>
          <p:nvPr/>
        </p:nvSpPr>
        <p:spPr>
          <a:xfrm>
            <a:off x="3729050" y="5622712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Real 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" name="Google Shape;228;g1d51d53ebef_0_68"/>
          <p:cNvSpPr txBox="1"/>
          <p:nvPr/>
        </p:nvSpPr>
        <p:spPr>
          <a:xfrm>
            <a:off x="7539050" y="5622712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VGAME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d51d53ebef_0_74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d51d53ebef_0_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場景轉換</a:t>
            </a:r>
            <a:endParaRPr/>
          </a:p>
        </p:txBody>
      </p:sp>
      <p:pic>
        <p:nvPicPr>
          <p:cNvPr id="235" name="Google Shape;235;g1d51d53ebef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6150" y="3763188"/>
            <a:ext cx="4572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d51d53ebef_0_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6338" y="4019550"/>
            <a:ext cx="2667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d51d53ebef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863" y="2820570"/>
            <a:ext cx="3509975" cy="8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d51d53ebef_0_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9528" y="2897020"/>
            <a:ext cx="633996" cy="7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d51d53ebef_0_74"/>
          <p:cNvSpPr/>
          <p:nvPr/>
        </p:nvSpPr>
        <p:spPr>
          <a:xfrm>
            <a:off x="4804625" y="3877425"/>
            <a:ext cx="1963800" cy="24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d51d53ebef_0_74"/>
          <p:cNvSpPr txBox="1"/>
          <p:nvPr/>
        </p:nvSpPr>
        <p:spPr>
          <a:xfrm>
            <a:off x="2018575" y="5072100"/>
            <a:ext cx="30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Georgia"/>
                <a:ea typeface="Georgia"/>
                <a:cs typeface="Georgia"/>
                <a:sym typeface="Georgia"/>
              </a:rPr>
              <a:t>Start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" name="Google Shape;241;g1d51d53ebef_0_74"/>
          <p:cNvSpPr txBox="1"/>
          <p:nvPr/>
        </p:nvSpPr>
        <p:spPr>
          <a:xfrm>
            <a:off x="5340950" y="5072100"/>
            <a:ext cx="30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Georgia"/>
                <a:ea typeface="Georgia"/>
                <a:cs typeface="Georgia"/>
                <a:sym typeface="Georgia"/>
              </a:rPr>
              <a:t>Play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2" name="Google Shape;242;g1d51d53ebef_0_74"/>
          <p:cNvSpPr txBox="1"/>
          <p:nvPr/>
        </p:nvSpPr>
        <p:spPr>
          <a:xfrm>
            <a:off x="9105900" y="5072100"/>
            <a:ext cx="30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Georgia"/>
                <a:ea typeface="Georgia"/>
                <a:cs typeface="Georgia"/>
                <a:sym typeface="Georgia"/>
              </a:rPr>
              <a:t>End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d7b8a984f5_1_82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g1d7b8a984f5_1_82"/>
          <p:cNvGrpSpPr/>
          <p:nvPr/>
        </p:nvGrpSpPr>
        <p:grpSpPr>
          <a:xfrm>
            <a:off x="5083700" y="1493300"/>
            <a:ext cx="2348400" cy="2500900"/>
            <a:chOff x="5278075" y="774075"/>
            <a:chExt cx="2348400" cy="2500900"/>
          </a:xfrm>
        </p:grpSpPr>
        <p:sp>
          <p:nvSpPr>
            <p:cNvPr id="249" name="Google Shape;249;g1d7b8a984f5_1_82"/>
            <p:cNvSpPr/>
            <p:nvPr/>
          </p:nvSpPr>
          <p:spPr>
            <a:xfrm>
              <a:off x="5278075" y="774075"/>
              <a:ext cx="23484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音樂</a:t>
              </a:r>
              <a:endParaRPr/>
            </a:p>
          </p:txBody>
        </p:sp>
        <p:sp>
          <p:nvSpPr>
            <p:cNvPr id="250" name="Google Shape;250;g1d7b8a984f5_1_82"/>
            <p:cNvSpPr/>
            <p:nvPr/>
          </p:nvSpPr>
          <p:spPr>
            <a:xfrm>
              <a:off x="5941325" y="18989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背景音樂</a:t>
              </a:r>
              <a:endParaRPr/>
            </a:p>
          </p:txBody>
        </p:sp>
        <p:sp>
          <p:nvSpPr>
            <p:cNvPr id="251" name="Google Shape;251;g1d7b8a984f5_1_82"/>
            <p:cNvSpPr/>
            <p:nvPr/>
          </p:nvSpPr>
          <p:spPr>
            <a:xfrm>
              <a:off x="5946325" y="28111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背景音樂</a:t>
              </a:r>
              <a:endParaRPr/>
            </a:p>
          </p:txBody>
        </p:sp>
      </p:grpSp>
      <p:grpSp>
        <p:nvGrpSpPr>
          <p:cNvPr id="252" name="Google Shape;252;g1d7b8a984f5_1_82"/>
          <p:cNvGrpSpPr/>
          <p:nvPr/>
        </p:nvGrpSpPr>
        <p:grpSpPr>
          <a:xfrm>
            <a:off x="530375" y="1493300"/>
            <a:ext cx="4426050" cy="3871400"/>
            <a:chOff x="251075" y="774075"/>
            <a:chExt cx="4426050" cy="3871400"/>
          </a:xfrm>
        </p:grpSpPr>
        <p:sp>
          <p:nvSpPr>
            <p:cNvPr id="253" name="Google Shape;253;g1d7b8a984f5_1_82"/>
            <p:cNvSpPr/>
            <p:nvPr/>
          </p:nvSpPr>
          <p:spPr>
            <a:xfrm>
              <a:off x="1316825" y="774075"/>
              <a:ext cx="23484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遊戲機制</a:t>
              </a:r>
              <a:endParaRPr/>
            </a:p>
          </p:txBody>
        </p:sp>
        <p:sp>
          <p:nvSpPr>
            <p:cNvPr id="254" name="Google Shape;254;g1d7b8a984f5_1_82"/>
            <p:cNvSpPr/>
            <p:nvPr/>
          </p:nvSpPr>
          <p:spPr>
            <a:xfrm>
              <a:off x="251075" y="18989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角色移動</a:t>
              </a:r>
              <a:endParaRPr/>
            </a:p>
          </p:txBody>
        </p:sp>
        <p:sp>
          <p:nvSpPr>
            <p:cNvPr id="255" name="Google Shape;255;g1d7b8a984f5_1_82"/>
            <p:cNvSpPr/>
            <p:nvPr/>
          </p:nvSpPr>
          <p:spPr>
            <a:xfrm>
              <a:off x="2527175" y="18989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關卡設計</a:t>
              </a:r>
              <a:endParaRPr/>
            </a:p>
          </p:txBody>
        </p:sp>
        <p:sp>
          <p:nvSpPr>
            <p:cNvPr id="256" name="Google Shape;256;g1d7b8a984f5_1_82"/>
            <p:cNvSpPr/>
            <p:nvPr/>
          </p:nvSpPr>
          <p:spPr>
            <a:xfrm>
              <a:off x="3665225" y="18989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場景轉換</a:t>
              </a:r>
              <a:endParaRPr/>
            </a:p>
          </p:txBody>
        </p:sp>
        <p:sp>
          <p:nvSpPr>
            <p:cNvPr id="257" name="Google Shape;257;g1d7b8a984f5_1_82"/>
            <p:cNvSpPr/>
            <p:nvPr/>
          </p:nvSpPr>
          <p:spPr>
            <a:xfrm>
              <a:off x="1389125" y="18989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物理環境</a:t>
              </a:r>
              <a:endParaRPr/>
            </a:p>
          </p:txBody>
        </p:sp>
        <p:sp>
          <p:nvSpPr>
            <p:cNvPr id="258" name="Google Shape;258;g1d7b8a984f5_1_82"/>
            <p:cNvSpPr/>
            <p:nvPr/>
          </p:nvSpPr>
          <p:spPr>
            <a:xfrm>
              <a:off x="251075" y="28111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左右</a:t>
              </a:r>
              <a:endParaRPr/>
            </a:p>
          </p:txBody>
        </p:sp>
        <p:sp>
          <p:nvSpPr>
            <p:cNvPr id="259" name="Google Shape;259;g1d7b8a984f5_1_82"/>
            <p:cNvSpPr/>
            <p:nvPr/>
          </p:nvSpPr>
          <p:spPr>
            <a:xfrm>
              <a:off x="251075" y="349642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續力跳</a:t>
              </a:r>
              <a:endParaRPr/>
            </a:p>
          </p:txBody>
        </p:sp>
        <p:sp>
          <p:nvSpPr>
            <p:cNvPr id="260" name="Google Shape;260;g1d7b8a984f5_1_82"/>
            <p:cNvSpPr/>
            <p:nvPr/>
          </p:nvSpPr>
          <p:spPr>
            <a:xfrm>
              <a:off x="251075" y="41816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起跳落下</a:t>
              </a:r>
              <a:endParaRPr/>
            </a:p>
          </p:txBody>
        </p:sp>
        <p:sp>
          <p:nvSpPr>
            <p:cNvPr id="261" name="Google Shape;261;g1d7b8a984f5_1_82"/>
            <p:cNvSpPr/>
            <p:nvPr/>
          </p:nvSpPr>
          <p:spPr>
            <a:xfrm>
              <a:off x="1389125" y="28111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碰撞</a:t>
              </a:r>
              <a:endParaRPr/>
            </a:p>
          </p:txBody>
        </p:sp>
        <p:sp>
          <p:nvSpPr>
            <p:cNvPr id="262" name="Google Shape;262;g1d7b8a984f5_1_82"/>
            <p:cNvSpPr/>
            <p:nvPr/>
          </p:nvSpPr>
          <p:spPr>
            <a:xfrm>
              <a:off x="1389125" y="349642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重力</a:t>
              </a:r>
              <a:endParaRPr/>
            </a:p>
          </p:txBody>
        </p:sp>
        <p:sp>
          <p:nvSpPr>
            <p:cNvPr id="263" name="Google Shape;263;g1d7b8a984f5_1_82"/>
            <p:cNvSpPr/>
            <p:nvPr/>
          </p:nvSpPr>
          <p:spPr>
            <a:xfrm>
              <a:off x="2527175" y="28111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關卡轉換</a:t>
              </a:r>
              <a:endParaRPr/>
            </a:p>
          </p:txBody>
        </p:sp>
        <p:sp>
          <p:nvSpPr>
            <p:cNvPr id="264" name="Google Shape;264;g1d7b8a984f5_1_82"/>
            <p:cNvSpPr/>
            <p:nvPr/>
          </p:nvSpPr>
          <p:spPr>
            <a:xfrm>
              <a:off x="3665225" y="28111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開始</a:t>
              </a:r>
              <a:endParaRPr/>
            </a:p>
          </p:txBody>
        </p:sp>
        <p:sp>
          <p:nvSpPr>
            <p:cNvPr id="265" name="Google Shape;265;g1d7b8a984f5_1_82"/>
            <p:cNvSpPr/>
            <p:nvPr/>
          </p:nvSpPr>
          <p:spPr>
            <a:xfrm>
              <a:off x="3665225" y="349642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遊戲</a:t>
              </a:r>
              <a:endParaRPr/>
            </a:p>
          </p:txBody>
        </p:sp>
        <p:sp>
          <p:nvSpPr>
            <p:cNvPr id="266" name="Google Shape;266;g1d7b8a984f5_1_82"/>
            <p:cNvSpPr/>
            <p:nvPr/>
          </p:nvSpPr>
          <p:spPr>
            <a:xfrm>
              <a:off x="3665225" y="41816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結束</a:t>
              </a:r>
              <a:endParaRPr/>
            </a:p>
          </p:txBody>
        </p:sp>
      </p:grpSp>
      <p:grpSp>
        <p:nvGrpSpPr>
          <p:cNvPr id="267" name="Google Shape;267;g1d7b8a984f5_1_82"/>
          <p:cNvGrpSpPr/>
          <p:nvPr/>
        </p:nvGrpSpPr>
        <p:grpSpPr>
          <a:xfrm>
            <a:off x="7559375" y="1493300"/>
            <a:ext cx="3288000" cy="3871400"/>
            <a:chOff x="8479150" y="774075"/>
            <a:chExt cx="3288000" cy="3871400"/>
          </a:xfrm>
        </p:grpSpPr>
        <p:sp>
          <p:nvSpPr>
            <p:cNvPr id="268" name="Google Shape;268;g1d7b8a984f5_1_82"/>
            <p:cNvSpPr/>
            <p:nvPr/>
          </p:nvSpPr>
          <p:spPr>
            <a:xfrm>
              <a:off x="8948950" y="774075"/>
              <a:ext cx="23484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美術</a:t>
              </a:r>
              <a:endParaRPr/>
            </a:p>
          </p:txBody>
        </p:sp>
        <p:sp>
          <p:nvSpPr>
            <p:cNvPr id="269" name="Google Shape;269;g1d7b8a984f5_1_82"/>
            <p:cNvSpPr/>
            <p:nvPr/>
          </p:nvSpPr>
          <p:spPr>
            <a:xfrm>
              <a:off x="8479150" y="18989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角色動畫</a:t>
              </a:r>
              <a:endParaRPr/>
            </a:p>
          </p:txBody>
        </p:sp>
        <p:sp>
          <p:nvSpPr>
            <p:cNvPr id="270" name="Google Shape;270;g1d7b8a984f5_1_82"/>
            <p:cNvSpPr/>
            <p:nvPr/>
          </p:nvSpPr>
          <p:spPr>
            <a:xfrm>
              <a:off x="9617200" y="18989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關卡場景</a:t>
              </a:r>
              <a:endParaRPr/>
            </a:p>
          </p:txBody>
        </p:sp>
        <p:sp>
          <p:nvSpPr>
            <p:cNvPr id="271" name="Google Shape;271;g1d7b8a984f5_1_82"/>
            <p:cNvSpPr/>
            <p:nvPr/>
          </p:nvSpPr>
          <p:spPr>
            <a:xfrm>
              <a:off x="10755250" y="18989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文字</a:t>
              </a:r>
              <a:endParaRPr/>
            </a:p>
          </p:txBody>
        </p:sp>
        <p:sp>
          <p:nvSpPr>
            <p:cNvPr id="272" name="Google Shape;272;g1d7b8a984f5_1_82"/>
            <p:cNvSpPr/>
            <p:nvPr/>
          </p:nvSpPr>
          <p:spPr>
            <a:xfrm>
              <a:off x="8479150" y="28111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左右</a:t>
              </a:r>
              <a:endParaRPr/>
            </a:p>
          </p:txBody>
        </p:sp>
        <p:sp>
          <p:nvSpPr>
            <p:cNvPr id="273" name="Google Shape;273;g1d7b8a984f5_1_82"/>
            <p:cNvSpPr/>
            <p:nvPr/>
          </p:nvSpPr>
          <p:spPr>
            <a:xfrm>
              <a:off x="9617200" y="28111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場景美術</a:t>
              </a:r>
              <a:endParaRPr/>
            </a:p>
          </p:txBody>
        </p:sp>
        <p:sp>
          <p:nvSpPr>
            <p:cNvPr id="274" name="Google Shape;274;g1d7b8a984f5_1_82"/>
            <p:cNvSpPr/>
            <p:nvPr/>
          </p:nvSpPr>
          <p:spPr>
            <a:xfrm>
              <a:off x="10755250" y="28111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dk1"/>
                  </a:solidFill>
                </a:rPr>
                <a:t>標題</a:t>
              </a:r>
              <a:endParaRPr/>
            </a:p>
          </p:txBody>
        </p:sp>
        <p:sp>
          <p:nvSpPr>
            <p:cNvPr id="275" name="Google Shape;275;g1d7b8a984f5_1_82"/>
            <p:cNvSpPr/>
            <p:nvPr/>
          </p:nvSpPr>
          <p:spPr>
            <a:xfrm>
              <a:off x="10755250" y="349642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提示字樣</a:t>
              </a:r>
              <a:endParaRPr/>
            </a:p>
          </p:txBody>
        </p:sp>
        <p:sp>
          <p:nvSpPr>
            <p:cNvPr id="276" name="Google Shape;276;g1d7b8a984f5_1_82"/>
            <p:cNvSpPr/>
            <p:nvPr/>
          </p:nvSpPr>
          <p:spPr>
            <a:xfrm>
              <a:off x="9617200" y="349642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結束動畫</a:t>
              </a:r>
              <a:endParaRPr/>
            </a:p>
          </p:txBody>
        </p:sp>
        <p:sp>
          <p:nvSpPr>
            <p:cNvPr id="277" name="Google Shape;277;g1d7b8a984f5_1_82"/>
            <p:cNvSpPr/>
            <p:nvPr/>
          </p:nvSpPr>
          <p:spPr>
            <a:xfrm>
              <a:off x="8479150" y="349642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續力</a:t>
              </a:r>
              <a:endParaRPr/>
            </a:p>
          </p:txBody>
        </p:sp>
        <p:sp>
          <p:nvSpPr>
            <p:cNvPr id="278" name="Google Shape;278;g1d7b8a984f5_1_82"/>
            <p:cNvSpPr/>
            <p:nvPr/>
          </p:nvSpPr>
          <p:spPr>
            <a:xfrm>
              <a:off x="9617200" y="41816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閃爍特效</a:t>
              </a:r>
              <a:endParaRPr/>
            </a:p>
          </p:txBody>
        </p:sp>
        <p:sp>
          <p:nvSpPr>
            <p:cNvPr id="279" name="Google Shape;279;g1d7b8a984f5_1_82"/>
            <p:cNvSpPr/>
            <p:nvPr/>
          </p:nvSpPr>
          <p:spPr>
            <a:xfrm>
              <a:off x="8479150" y="4181675"/>
              <a:ext cx="1011900" cy="46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起跳落下</a:t>
              </a:r>
              <a:endParaRPr/>
            </a:p>
          </p:txBody>
        </p:sp>
      </p:grpSp>
      <p:cxnSp>
        <p:nvCxnSpPr>
          <p:cNvPr id="280" name="Google Shape;280;g1d7b8a984f5_1_82"/>
          <p:cNvCxnSpPr>
            <a:stCxn id="253" idx="2"/>
            <a:endCxn id="254" idx="0"/>
          </p:cNvCxnSpPr>
          <p:nvPr/>
        </p:nvCxnSpPr>
        <p:spPr>
          <a:xfrm flipH="1">
            <a:off x="1036325" y="1957100"/>
            <a:ext cx="1734000" cy="6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g1d7b8a984f5_1_82"/>
          <p:cNvCxnSpPr>
            <a:stCxn id="253" idx="2"/>
            <a:endCxn id="257" idx="0"/>
          </p:cNvCxnSpPr>
          <p:nvPr/>
        </p:nvCxnSpPr>
        <p:spPr>
          <a:xfrm flipH="1">
            <a:off x="2174225" y="1957100"/>
            <a:ext cx="596100" cy="6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g1d7b8a984f5_1_82"/>
          <p:cNvCxnSpPr>
            <a:stCxn id="253" idx="2"/>
            <a:endCxn id="255" idx="0"/>
          </p:cNvCxnSpPr>
          <p:nvPr/>
        </p:nvCxnSpPr>
        <p:spPr>
          <a:xfrm>
            <a:off x="2770325" y="1957100"/>
            <a:ext cx="542100" cy="6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g1d7b8a984f5_1_82"/>
          <p:cNvCxnSpPr>
            <a:stCxn id="253" idx="2"/>
            <a:endCxn id="256" idx="0"/>
          </p:cNvCxnSpPr>
          <p:nvPr/>
        </p:nvCxnSpPr>
        <p:spPr>
          <a:xfrm>
            <a:off x="2770325" y="1957100"/>
            <a:ext cx="1680300" cy="6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g1d7b8a984f5_1_82"/>
          <p:cNvCxnSpPr>
            <a:stCxn id="254" idx="2"/>
            <a:endCxn id="258" idx="0"/>
          </p:cNvCxnSpPr>
          <p:nvPr/>
        </p:nvCxnSpPr>
        <p:spPr>
          <a:xfrm>
            <a:off x="1036325" y="308200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g1d7b8a984f5_1_82"/>
          <p:cNvCxnSpPr>
            <a:stCxn id="258" idx="2"/>
            <a:endCxn id="259" idx="0"/>
          </p:cNvCxnSpPr>
          <p:nvPr/>
        </p:nvCxnSpPr>
        <p:spPr>
          <a:xfrm>
            <a:off x="1036325" y="399420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g1d7b8a984f5_1_82"/>
          <p:cNvCxnSpPr>
            <a:stCxn id="259" idx="2"/>
            <a:endCxn id="260" idx="0"/>
          </p:cNvCxnSpPr>
          <p:nvPr/>
        </p:nvCxnSpPr>
        <p:spPr>
          <a:xfrm>
            <a:off x="1036325" y="467945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g1d7b8a984f5_1_82"/>
          <p:cNvCxnSpPr>
            <a:stCxn id="257" idx="2"/>
            <a:endCxn id="261" idx="0"/>
          </p:cNvCxnSpPr>
          <p:nvPr/>
        </p:nvCxnSpPr>
        <p:spPr>
          <a:xfrm>
            <a:off x="2174375" y="308200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g1d7b8a984f5_1_82"/>
          <p:cNvCxnSpPr>
            <a:stCxn id="261" idx="2"/>
            <a:endCxn id="262" idx="0"/>
          </p:cNvCxnSpPr>
          <p:nvPr/>
        </p:nvCxnSpPr>
        <p:spPr>
          <a:xfrm>
            <a:off x="2174375" y="399420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g1d7b8a984f5_1_82"/>
          <p:cNvCxnSpPr>
            <a:stCxn id="255" idx="2"/>
            <a:endCxn id="263" idx="0"/>
          </p:cNvCxnSpPr>
          <p:nvPr/>
        </p:nvCxnSpPr>
        <p:spPr>
          <a:xfrm>
            <a:off x="3312425" y="308200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g1d7b8a984f5_1_82"/>
          <p:cNvCxnSpPr>
            <a:stCxn id="256" idx="2"/>
            <a:endCxn id="264" idx="0"/>
          </p:cNvCxnSpPr>
          <p:nvPr/>
        </p:nvCxnSpPr>
        <p:spPr>
          <a:xfrm>
            <a:off x="4450475" y="308200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g1d7b8a984f5_1_82"/>
          <p:cNvCxnSpPr>
            <a:endCxn id="265" idx="0"/>
          </p:cNvCxnSpPr>
          <p:nvPr/>
        </p:nvCxnSpPr>
        <p:spPr>
          <a:xfrm>
            <a:off x="4450475" y="399425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g1d7b8a984f5_1_82"/>
          <p:cNvCxnSpPr>
            <a:stCxn id="265" idx="2"/>
            <a:endCxn id="266" idx="0"/>
          </p:cNvCxnSpPr>
          <p:nvPr/>
        </p:nvCxnSpPr>
        <p:spPr>
          <a:xfrm>
            <a:off x="4450475" y="467945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g1d7b8a984f5_1_82"/>
          <p:cNvCxnSpPr>
            <a:stCxn id="249" idx="2"/>
            <a:endCxn id="250" idx="0"/>
          </p:cNvCxnSpPr>
          <p:nvPr/>
        </p:nvCxnSpPr>
        <p:spPr>
          <a:xfrm flipH="1">
            <a:off x="6252800" y="1957100"/>
            <a:ext cx="5100" cy="6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g1d7b8a984f5_1_82"/>
          <p:cNvCxnSpPr>
            <a:stCxn id="268" idx="2"/>
            <a:endCxn id="269" idx="0"/>
          </p:cNvCxnSpPr>
          <p:nvPr/>
        </p:nvCxnSpPr>
        <p:spPr>
          <a:xfrm flipH="1">
            <a:off x="8065475" y="1957100"/>
            <a:ext cx="1137900" cy="6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g1d7b8a984f5_1_82"/>
          <p:cNvCxnSpPr>
            <a:stCxn id="268" idx="2"/>
            <a:endCxn id="270" idx="0"/>
          </p:cNvCxnSpPr>
          <p:nvPr/>
        </p:nvCxnSpPr>
        <p:spPr>
          <a:xfrm>
            <a:off x="9203375" y="1957100"/>
            <a:ext cx="0" cy="6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g1d7b8a984f5_1_82"/>
          <p:cNvCxnSpPr>
            <a:stCxn id="268" idx="2"/>
            <a:endCxn id="271" idx="0"/>
          </p:cNvCxnSpPr>
          <p:nvPr/>
        </p:nvCxnSpPr>
        <p:spPr>
          <a:xfrm>
            <a:off x="9203375" y="1957100"/>
            <a:ext cx="1138200" cy="6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g1d7b8a984f5_1_82"/>
          <p:cNvCxnSpPr>
            <a:stCxn id="269" idx="2"/>
            <a:endCxn id="272" idx="0"/>
          </p:cNvCxnSpPr>
          <p:nvPr/>
        </p:nvCxnSpPr>
        <p:spPr>
          <a:xfrm>
            <a:off x="8065325" y="308200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g1d7b8a984f5_1_82"/>
          <p:cNvCxnSpPr>
            <a:stCxn id="272" idx="2"/>
            <a:endCxn id="277" idx="0"/>
          </p:cNvCxnSpPr>
          <p:nvPr/>
        </p:nvCxnSpPr>
        <p:spPr>
          <a:xfrm>
            <a:off x="8065325" y="399420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g1d7b8a984f5_1_82"/>
          <p:cNvCxnSpPr>
            <a:stCxn id="277" idx="2"/>
            <a:endCxn id="279" idx="0"/>
          </p:cNvCxnSpPr>
          <p:nvPr/>
        </p:nvCxnSpPr>
        <p:spPr>
          <a:xfrm>
            <a:off x="8065325" y="467945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g1d7b8a984f5_1_82"/>
          <p:cNvCxnSpPr>
            <a:endCxn id="273" idx="0"/>
          </p:cNvCxnSpPr>
          <p:nvPr/>
        </p:nvCxnSpPr>
        <p:spPr>
          <a:xfrm>
            <a:off x="9203375" y="308190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g1d7b8a984f5_1_82"/>
          <p:cNvCxnSpPr>
            <a:endCxn id="276" idx="0"/>
          </p:cNvCxnSpPr>
          <p:nvPr/>
        </p:nvCxnSpPr>
        <p:spPr>
          <a:xfrm>
            <a:off x="9203375" y="399425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g1d7b8a984f5_1_82"/>
          <p:cNvCxnSpPr>
            <a:stCxn id="276" idx="2"/>
            <a:endCxn id="278" idx="0"/>
          </p:cNvCxnSpPr>
          <p:nvPr/>
        </p:nvCxnSpPr>
        <p:spPr>
          <a:xfrm>
            <a:off x="9203375" y="467945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g1d7b8a984f5_1_82"/>
          <p:cNvCxnSpPr>
            <a:stCxn id="274" idx="2"/>
            <a:endCxn id="275" idx="0"/>
          </p:cNvCxnSpPr>
          <p:nvPr/>
        </p:nvCxnSpPr>
        <p:spPr>
          <a:xfrm>
            <a:off x="10341425" y="3994200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g1d7b8a984f5_1_82"/>
          <p:cNvCxnSpPr>
            <a:stCxn id="271" idx="2"/>
            <a:endCxn id="274" idx="0"/>
          </p:cNvCxnSpPr>
          <p:nvPr/>
        </p:nvCxnSpPr>
        <p:spPr>
          <a:xfrm>
            <a:off x="10341425" y="308200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g1d7b8a984f5_1_82"/>
          <p:cNvCxnSpPr>
            <a:stCxn id="250" idx="2"/>
            <a:endCxn id="251" idx="0"/>
          </p:cNvCxnSpPr>
          <p:nvPr/>
        </p:nvCxnSpPr>
        <p:spPr>
          <a:xfrm>
            <a:off x="6252900" y="3082000"/>
            <a:ext cx="510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" name="Google Shape;306;g1d7b8a984f5_1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849451" y="228097"/>
            <a:ext cx="816875" cy="94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g1d7b8a984f5_1_82"/>
          <p:cNvCxnSpPr>
            <a:stCxn id="253" idx="0"/>
            <a:endCxn id="306" idx="2"/>
          </p:cNvCxnSpPr>
          <p:nvPr/>
        </p:nvCxnSpPr>
        <p:spPr>
          <a:xfrm flipH="1" rot="10800000">
            <a:off x="2770325" y="1174700"/>
            <a:ext cx="34875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g1d7b8a984f5_1_82"/>
          <p:cNvCxnSpPr>
            <a:stCxn id="306" idx="2"/>
            <a:endCxn id="249" idx="0"/>
          </p:cNvCxnSpPr>
          <p:nvPr/>
        </p:nvCxnSpPr>
        <p:spPr>
          <a:xfrm>
            <a:off x="6257889" y="1174697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g1d7b8a984f5_1_82"/>
          <p:cNvCxnSpPr>
            <a:stCxn id="306" idx="2"/>
            <a:endCxn id="268" idx="0"/>
          </p:cNvCxnSpPr>
          <p:nvPr/>
        </p:nvCxnSpPr>
        <p:spPr>
          <a:xfrm>
            <a:off x="6257889" y="1174697"/>
            <a:ext cx="29454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1d7b8a984f5_1_40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d7b8a984f5_1_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分工</a:t>
            </a:r>
            <a:endParaRPr/>
          </a:p>
        </p:txBody>
      </p:sp>
      <p:grpSp>
        <p:nvGrpSpPr>
          <p:cNvPr id="316" name="Google Shape;316;g1d7b8a984f5_1_40"/>
          <p:cNvGrpSpPr/>
          <p:nvPr/>
        </p:nvGrpSpPr>
        <p:grpSpPr>
          <a:xfrm>
            <a:off x="723926" y="1690816"/>
            <a:ext cx="10744127" cy="3674739"/>
            <a:chOff x="963538" y="1708329"/>
            <a:chExt cx="10744127" cy="3674739"/>
          </a:xfrm>
        </p:grpSpPr>
        <p:sp>
          <p:nvSpPr>
            <p:cNvPr id="317" name="Google Shape;317;g1d7b8a984f5_1_40"/>
            <p:cNvSpPr/>
            <p:nvPr/>
          </p:nvSpPr>
          <p:spPr>
            <a:xfrm>
              <a:off x="1085151" y="1973630"/>
              <a:ext cx="2073900" cy="1017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zh-TW" sz="1900">
                  <a:solidFill>
                    <a:schemeClr val="dk1"/>
                  </a:solidFill>
                </a:rPr>
                <a:t>角色移動機制</a:t>
              </a:r>
              <a:endParaRPr b="1" i="1" sz="1900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18" name="Google Shape;318;g1d7b8a984f5_1_40"/>
            <p:cNvSpPr/>
            <p:nvPr/>
          </p:nvSpPr>
          <p:spPr>
            <a:xfrm>
              <a:off x="3794926" y="2271793"/>
              <a:ext cx="2073900" cy="1017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zh-TW" sz="1900">
                  <a:solidFill>
                    <a:schemeClr val="dk1"/>
                  </a:solidFill>
                </a:rPr>
                <a:t>遊戲物理環境</a:t>
              </a:r>
              <a:endParaRPr b="1" i="1" sz="1900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19" name="Google Shape;319;g1d7b8a984f5_1_40"/>
            <p:cNvSpPr/>
            <p:nvPr/>
          </p:nvSpPr>
          <p:spPr>
            <a:xfrm>
              <a:off x="9427326" y="2367830"/>
              <a:ext cx="2073900" cy="1017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zh-TW" sz="1900">
                  <a:solidFill>
                    <a:schemeClr val="dk1"/>
                  </a:solidFill>
                </a:rPr>
                <a:t>關卡場地設計</a:t>
              </a:r>
              <a:endParaRPr b="1" i="1" sz="1900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g1d7b8a984f5_1_40"/>
            <p:cNvSpPr/>
            <p:nvPr/>
          </p:nvSpPr>
          <p:spPr>
            <a:xfrm>
              <a:off x="3662248" y="4365468"/>
              <a:ext cx="2073900" cy="10176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zh-TW" sz="1900">
                  <a:solidFill>
                    <a:schemeClr val="dk1"/>
                  </a:solidFill>
                </a:rPr>
                <a:t>標籤字樣打印</a:t>
              </a:r>
              <a:endParaRPr b="1" i="1" sz="1900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g1d7b8a984f5_1_40"/>
            <p:cNvSpPr/>
            <p:nvPr/>
          </p:nvSpPr>
          <p:spPr>
            <a:xfrm>
              <a:off x="963538" y="3902920"/>
              <a:ext cx="2073900" cy="10176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zh-TW" sz="1900">
                  <a:solidFill>
                    <a:schemeClr val="dk1"/>
                  </a:solidFill>
                </a:rPr>
                <a:t>角色移動動畫</a:t>
              </a:r>
              <a:endParaRPr b="1" i="1" sz="1900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g1d7b8a984f5_1_40"/>
            <p:cNvSpPr/>
            <p:nvPr/>
          </p:nvSpPr>
          <p:spPr>
            <a:xfrm>
              <a:off x="6561060" y="3784165"/>
              <a:ext cx="2073900" cy="10176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zh-TW" sz="1900">
                  <a:solidFill>
                    <a:schemeClr val="dk1"/>
                  </a:solidFill>
                </a:rPr>
                <a:t>關卡場景美術</a:t>
              </a:r>
              <a:endParaRPr b="1" i="1" sz="1900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23" name="Google Shape;323;g1d7b8a984f5_1_40"/>
            <p:cNvSpPr/>
            <p:nvPr/>
          </p:nvSpPr>
          <p:spPr>
            <a:xfrm>
              <a:off x="6665813" y="1947130"/>
              <a:ext cx="2073900" cy="10176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zh-TW" sz="1900">
                  <a:solidFill>
                    <a:schemeClr val="dk1"/>
                  </a:solidFill>
                </a:rPr>
                <a:t>背景音樂還原</a:t>
              </a:r>
              <a:endParaRPr b="1" i="1" sz="1900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24" name="Google Shape;324;g1d7b8a984f5_1_40"/>
            <p:cNvSpPr/>
            <p:nvPr/>
          </p:nvSpPr>
          <p:spPr>
            <a:xfrm>
              <a:off x="9285876" y="4342052"/>
              <a:ext cx="2073900" cy="10176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zh-TW" sz="1900">
                  <a:solidFill>
                    <a:schemeClr val="dk1"/>
                  </a:solidFill>
                </a:rPr>
                <a:t>遊戲轉換場景</a:t>
              </a:r>
              <a:endParaRPr b="1" i="1" sz="1900" u="none" cap="none" strike="noStrike">
                <a:solidFill>
                  <a:schemeClr val="dk1"/>
                </a:solidFill>
              </a:endParaRPr>
            </a:p>
          </p:txBody>
        </p:sp>
        <p:sp>
          <p:nvSpPr>
            <p:cNvPr id="325" name="Google Shape;325;g1d7b8a984f5_1_40"/>
            <p:cNvSpPr/>
            <p:nvPr/>
          </p:nvSpPr>
          <p:spPr>
            <a:xfrm>
              <a:off x="10944114" y="4062437"/>
              <a:ext cx="557100" cy="5571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1d7b8a984f5_1_40"/>
            <p:cNvSpPr/>
            <p:nvPr/>
          </p:nvSpPr>
          <p:spPr>
            <a:xfrm>
              <a:off x="2713867" y="3704926"/>
              <a:ext cx="557100" cy="5571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1d7b8a984f5_1_40"/>
            <p:cNvSpPr/>
            <p:nvPr/>
          </p:nvSpPr>
          <p:spPr>
            <a:xfrm>
              <a:off x="5444400" y="4151641"/>
              <a:ext cx="557100" cy="5571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1d7b8a984f5_1_40"/>
            <p:cNvSpPr/>
            <p:nvPr/>
          </p:nvSpPr>
          <p:spPr>
            <a:xfrm>
              <a:off x="8287409" y="3504550"/>
              <a:ext cx="557100" cy="5571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1d7b8a984f5_1_40"/>
            <p:cNvSpPr/>
            <p:nvPr/>
          </p:nvSpPr>
          <p:spPr>
            <a:xfrm>
              <a:off x="8416144" y="1708329"/>
              <a:ext cx="557100" cy="5571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1d7b8a984f5_1_40"/>
            <p:cNvSpPr/>
            <p:nvPr/>
          </p:nvSpPr>
          <p:spPr>
            <a:xfrm>
              <a:off x="2808391" y="1738052"/>
              <a:ext cx="557100" cy="5571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d7b8a984f5_1_40"/>
            <p:cNvSpPr/>
            <p:nvPr/>
          </p:nvSpPr>
          <p:spPr>
            <a:xfrm>
              <a:off x="5582128" y="2057963"/>
              <a:ext cx="557100" cy="5571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d7b8a984f5_1_40"/>
            <p:cNvSpPr/>
            <p:nvPr/>
          </p:nvSpPr>
          <p:spPr>
            <a:xfrm>
              <a:off x="11150566" y="2175750"/>
              <a:ext cx="557100" cy="5571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513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未實現部分</a:t>
            </a:r>
            <a:endParaRPr/>
          </a:p>
        </p:txBody>
      </p:sp>
      <p:sp>
        <p:nvSpPr>
          <p:cNvPr id="339" name="Google Shape;339;p4"/>
          <p:cNvSpPr txBox="1"/>
          <p:nvPr/>
        </p:nvSpPr>
        <p:spPr>
          <a:xfrm>
            <a:off x="1629550" y="1769300"/>
            <a:ext cx="305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zh-TW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BRAM</a:t>
            </a: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使用了</a:t>
            </a:r>
            <a:r>
              <a:rPr i="0" lang="zh-TW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95%</a:t>
            </a:r>
            <a:endParaRPr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0" name="Google Shape;340;p4"/>
          <p:cNvSpPr txBox="1"/>
          <p:nvPr/>
        </p:nvSpPr>
        <p:spPr>
          <a:xfrm>
            <a:off x="5392592" y="5202061"/>
            <a:ext cx="305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聲波處理技術受限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"/>
          <p:cNvSpPr txBox="1"/>
          <p:nvPr/>
        </p:nvSpPr>
        <p:spPr>
          <a:xfrm>
            <a:off x="3292530" y="3351517"/>
            <a:ext cx="16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難度太高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775" y="1696838"/>
            <a:ext cx="909777" cy="66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7445" y="5087245"/>
            <a:ext cx="765147" cy="6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8721" y="3230554"/>
            <a:ext cx="765146" cy="76514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"/>
          <p:cNvSpPr txBox="1"/>
          <p:nvPr/>
        </p:nvSpPr>
        <p:spPr>
          <a:xfrm>
            <a:off x="5351796" y="1556750"/>
            <a:ext cx="4220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地圖只有三層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地圖沒有特殊、隨機動畫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"/>
          <p:cNvSpPr txBox="1"/>
          <p:nvPr/>
        </p:nvSpPr>
        <p:spPr>
          <a:xfrm>
            <a:off x="9134752" y="5245370"/>
            <a:ext cx="21475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沒有音效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"/>
          <p:cNvSpPr txBox="1"/>
          <p:nvPr/>
        </p:nvSpPr>
        <p:spPr>
          <a:xfrm>
            <a:off x="5597761" y="3413446"/>
            <a:ext cx="435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沒有特殊地形、場景特效（斜坡、雪地）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"/>
          <p:cNvSpPr/>
          <p:nvPr/>
        </p:nvSpPr>
        <p:spPr>
          <a:xfrm>
            <a:off x="4627445" y="1815503"/>
            <a:ext cx="575285" cy="4366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"/>
          <p:cNvSpPr/>
          <p:nvPr/>
        </p:nvSpPr>
        <p:spPr>
          <a:xfrm>
            <a:off x="4968028" y="3413446"/>
            <a:ext cx="575400" cy="4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"/>
          <p:cNvSpPr/>
          <p:nvPr/>
        </p:nvSpPr>
        <p:spPr>
          <a:xfrm>
            <a:off x="8504653" y="5288680"/>
            <a:ext cx="575285" cy="4366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設計概念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5150" y="2999000"/>
            <a:ext cx="3974301" cy="22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36077" y="2752922"/>
            <a:ext cx="4072448" cy="29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>
            <a:off x="5674133" y="3997366"/>
            <a:ext cx="575400" cy="4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2014550" y="1785925"/>
            <a:ext cx="23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Georgia"/>
                <a:ea typeface="Georgia"/>
                <a:cs typeface="Georgia"/>
                <a:sym typeface="Georgia"/>
              </a:rPr>
              <a:t>Basys3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7433650" y="1895475"/>
            <a:ext cx="293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Georgia"/>
                <a:ea typeface="Georgia"/>
                <a:cs typeface="Georgia"/>
                <a:sym typeface="Georgia"/>
              </a:rPr>
              <a:t>Jump King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d61661657b_2_1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d61661657b_2_1" title="Points scor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200" y="961056"/>
            <a:ext cx="8572500" cy="530066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d61661657b_2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難易度說明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2000" cy="649321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課外部分</a:t>
            </a:r>
            <a:endParaRPr/>
          </a:p>
        </p:txBody>
      </p:sp>
      <p:pic>
        <p:nvPicPr>
          <p:cNvPr id="364" name="Google Shape;3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0825" y="2095858"/>
            <a:ext cx="1790350" cy="17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2409" y="2253981"/>
            <a:ext cx="1557956" cy="155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77758" y="2142858"/>
            <a:ext cx="1484853" cy="1627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"/>
          <p:cNvSpPr txBox="1"/>
          <p:nvPr/>
        </p:nvSpPr>
        <p:spPr>
          <a:xfrm>
            <a:off x="1091560" y="4039272"/>
            <a:ext cx="305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關卡設計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"/>
          <p:cNvSpPr txBox="1"/>
          <p:nvPr/>
        </p:nvSpPr>
        <p:spPr>
          <a:xfrm>
            <a:off x="4925051" y="4039272"/>
            <a:ext cx="233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裁切去背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"/>
          <p:cNvSpPr txBox="1"/>
          <p:nvPr/>
        </p:nvSpPr>
        <p:spPr>
          <a:xfrm>
            <a:off x="8829408" y="4080815"/>
            <a:ext cx="16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版本控制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2000" cy="649321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376" name="Google Shape;37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24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•"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Jump King Images：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1600" u="sng">
                <a:solidFill>
                  <a:schemeClr val="hlink"/>
                </a:solidFill>
                <a:hlinkClick r:id="rId4"/>
              </a:rPr>
              <a:t>https://github.com/senweim/JumpKingAtHome/tree/master/images</a:t>
            </a:r>
            <a:endParaRPr sz="1600"/>
          </a:p>
          <a:p>
            <a:pPr indent="-1524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•"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Jump King Sheet Music：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hlinkClick r:id="rId5"/>
              </a:rPr>
              <a:t>https://musescore.com/user/34182080/scores/7138113</a:t>
            </a:r>
            <a:endParaRPr sz="1600"/>
          </a:p>
          <a:p>
            <a:pPr indent="-1524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•"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Charged Jump in Unity：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hlinkClick r:id="rId6"/>
              </a:rPr>
              <a:t>https://www.youtube.com/watch?v=o4Z99Xi5xXc</a:t>
            </a:r>
            <a:endParaRPr sz="1600"/>
          </a:p>
          <a:p>
            <a:pPr indent="-508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600"/>
          </a:p>
          <a:p>
            <a:pPr indent="-508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1d7bbbaf72c_1_5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d7bbbaf72c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9370" y="3278713"/>
            <a:ext cx="2218266" cy="25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d7bbbaf72c_1_5"/>
          <p:cNvSpPr/>
          <p:nvPr/>
        </p:nvSpPr>
        <p:spPr>
          <a:xfrm>
            <a:off x="4045725" y="582200"/>
            <a:ext cx="5742900" cy="2289300"/>
          </a:xfrm>
          <a:prstGeom prst="wedgeRoundRectCallout">
            <a:avLst>
              <a:gd fmla="val -39347" name="adj1"/>
              <a:gd fmla="val 63792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600">
                <a:latin typeface="Georgia"/>
                <a:ea typeface="Georgia"/>
                <a:cs typeface="Georgia"/>
                <a:sym typeface="Georgia"/>
              </a:rPr>
              <a:t>Thanks!</a:t>
            </a:r>
            <a:endParaRPr sz="9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1d7b8a984f5_0_5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d7b8a984f5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遊戲簡介</a:t>
            </a:r>
            <a:endParaRPr/>
          </a:p>
        </p:txBody>
      </p:sp>
      <p:pic>
        <p:nvPicPr>
          <p:cNvPr id="104" name="Google Shape;104;g1d7b8a984f5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617645" y="2548538"/>
            <a:ext cx="2218266" cy="25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d7b8a984f5_0_5"/>
          <p:cNvSpPr/>
          <p:nvPr/>
        </p:nvSpPr>
        <p:spPr>
          <a:xfrm>
            <a:off x="1209675" y="2443288"/>
            <a:ext cx="3443400" cy="671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Jump Upward</a:t>
            </a:r>
            <a:endParaRPr/>
          </a:p>
        </p:txBody>
      </p:sp>
      <p:sp>
        <p:nvSpPr>
          <p:cNvPr id="106" name="Google Shape;106;g1d7b8a984f5_0_5"/>
          <p:cNvSpPr/>
          <p:nvPr/>
        </p:nvSpPr>
        <p:spPr>
          <a:xfrm>
            <a:off x="1209675" y="3498125"/>
            <a:ext cx="3443400" cy="671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Charged Jump</a:t>
            </a:r>
            <a:endParaRPr sz="3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g1d7b8a984f5_0_5"/>
          <p:cNvSpPr/>
          <p:nvPr/>
        </p:nvSpPr>
        <p:spPr>
          <a:xfrm>
            <a:off x="1209675" y="4552950"/>
            <a:ext cx="5376900" cy="671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Think before jump…</a:t>
            </a:r>
            <a:endParaRPr sz="3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1d51d53ebef_0_60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d51d53ebef_0_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左右移動</a:t>
            </a:r>
            <a:endParaRPr/>
          </a:p>
        </p:txBody>
      </p:sp>
      <p:pic>
        <p:nvPicPr>
          <p:cNvPr id="114" name="Google Shape;114;g1d51d53ebef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3975" y="3371850"/>
            <a:ext cx="25717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d51d53ebef_0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3375" y="3371850"/>
            <a:ext cx="25717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d51d53ebef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5925" y="3371850"/>
            <a:ext cx="8572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d51d53ebef_0_60"/>
          <p:cNvSpPr/>
          <p:nvPr/>
        </p:nvSpPr>
        <p:spPr>
          <a:xfrm>
            <a:off x="6833433" y="3782966"/>
            <a:ext cx="575400" cy="4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d51d53ebef_0_60"/>
          <p:cNvSpPr/>
          <p:nvPr/>
        </p:nvSpPr>
        <p:spPr>
          <a:xfrm rot="10800000">
            <a:off x="4340270" y="3782966"/>
            <a:ext cx="575400" cy="4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1d51d53ebef_0_54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d51d53ebef_0_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左右移動</a:t>
            </a:r>
            <a:endParaRPr/>
          </a:p>
        </p:txBody>
      </p:sp>
      <p:pic>
        <p:nvPicPr>
          <p:cNvPr id="125" name="Google Shape;125;g1d51d53ebef_0_54" title="go_left_right.wm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9897" y="1414537"/>
            <a:ext cx="7292213" cy="41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d51d53ebef_0_54"/>
          <p:cNvSpPr txBox="1"/>
          <p:nvPr/>
        </p:nvSpPr>
        <p:spPr>
          <a:xfrm>
            <a:off x="3729050" y="5622875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Real 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g1d51d53ebef_0_54"/>
          <p:cNvSpPr txBox="1"/>
          <p:nvPr/>
        </p:nvSpPr>
        <p:spPr>
          <a:xfrm>
            <a:off x="7539050" y="5622875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lang="zh-TW">
                <a:latin typeface="Georgia"/>
                <a:ea typeface="Georgia"/>
                <a:cs typeface="Georgia"/>
                <a:sym typeface="Georgia"/>
              </a:rPr>
              <a:t>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1d51d53ebef_0_48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d51d53ebef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續力跳躍</a:t>
            </a:r>
            <a:endParaRPr/>
          </a:p>
        </p:txBody>
      </p:sp>
      <p:pic>
        <p:nvPicPr>
          <p:cNvPr id="134" name="Google Shape;134;g1d51d53ebef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3013" y="3393125"/>
            <a:ext cx="857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d51d53ebef_0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2675" y="3393125"/>
            <a:ext cx="857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d51d53ebef_0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3400" y="2593038"/>
            <a:ext cx="8572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d51d53ebef_0_48"/>
          <p:cNvSpPr/>
          <p:nvPr/>
        </p:nvSpPr>
        <p:spPr>
          <a:xfrm>
            <a:off x="3786608" y="3878928"/>
            <a:ext cx="575400" cy="4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d51d53ebef_0_48"/>
          <p:cNvSpPr/>
          <p:nvPr/>
        </p:nvSpPr>
        <p:spPr>
          <a:xfrm>
            <a:off x="6425058" y="3878928"/>
            <a:ext cx="575400" cy="4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d51d53ebef_0_42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d51d53ebef_0_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續力跳躍</a:t>
            </a:r>
            <a:endParaRPr/>
          </a:p>
        </p:txBody>
      </p:sp>
      <p:pic>
        <p:nvPicPr>
          <p:cNvPr id="145" name="Google Shape;145;g1d51d53ebef_0_42" title="jump_high_low.wm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9867" y="1414800"/>
            <a:ext cx="7292256" cy="41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d51d53ebef_0_42"/>
          <p:cNvSpPr txBox="1"/>
          <p:nvPr/>
        </p:nvSpPr>
        <p:spPr>
          <a:xfrm>
            <a:off x="3729050" y="5622713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Real 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g1d51d53ebef_0_42"/>
          <p:cNvSpPr txBox="1"/>
          <p:nvPr/>
        </p:nvSpPr>
        <p:spPr>
          <a:xfrm>
            <a:off x="7539050" y="5622713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VGAME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1d51d53ebef_0_36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d51d53ebef_0_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左右跳躍</a:t>
            </a:r>
            <a:endParaRPr/>
          </a:p>
        </p:txBody>
      </p:sp>
      <p:pic>
        <p:nvPicPr>
          <p:cNvPr id="154" name="Google Shape;154;g1d51d53ebef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825" y="4071950"/>
            <a:ext cx="857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d51d53ebef_0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6550" y="4157650"/>
            <a:ext cx="857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d51d53ebef_0_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5950" y="4071950"/>
            <a:ext cx="857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d51d53ebef_0_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4225" y="2128850"/>
            <a:ext cx="857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d51d53ebef_0_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53325" y="2286000"/>
            <a:ext cx="8572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d51d53ebef_0_36"/>
          <p:cNvSpPr/>
          <p:nvPr/>
        </p:nvSpPr>
        <p:spPr>
          <a:xfrm rot="-2700000">
            <a:off x="6977971" y="3635478"/>
            <a:ext cx="575302" cy="4365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1d51d53ebef_0_36"/>
          <p:cNvSpPr/>
          <p:nvPr/>
        </p:nvSpPr>
        <p:spPr>
          <a:xfrm flipH="1" rot="2700000">
            <a:off x="4551046" y="3568478"/>
            <a:ext cx="575302" cy="4365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d51d53ebef_0_36"/>
          <p:cNvSpPr/>
          <p:nvPr/>
        </p:nvSpPr>
        <p:spPr>
          <a:xfrm rot="2700000">
            <a:off x="9125871" y="3725978"/>
            <a:ext cx="575302" cy="4365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d51d53ebef_0_36"/>
          <p:cNvSpPr/>
          <p:nvPr/>
        </p:nvSpPr>
        <p:spPr>
          <a:xfrm flipH="1" rot="-2700000">
            <a:off x="2491696" y="3568478"/>
            <a:ext cx="575302" cy="4365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d51d53ebef_0_30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364787"/>
            <a:ext cx="12191999" cy="649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d51d53ebef_0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左右跳躍</a:t>
            </a:r>
            <a:endParaRPr/>
          </a:p>
        </p:txBody>
      </p:sp>
      <p:pic>
        <p:nvPicPr>
          <p:cNvPr id="169" name="Google Shape;169;g1d51d53ebef_0_30" title="jump_left_right.wm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2620" y="1414800"/>
            <a:ext cx="7306766" cy="409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d51d53ebef_0_30"/>
          <p:cNvSpPr txBox="1"/>
          <p:nvPr/>
        </p:nvSpPr>
        <p:spPr>
          <a:xfrm>
            <a:off x="3729050" y="5618101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Real 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1" name="Google Shape;171;g1d51d53ebef_0_30"/>
          <p:cNvSpPr txBox="1"/>
          <p:nvPr/>
        </p:nvSpPr>
        <p:spPr>
          <a:xfrm>
            <a:off x="7539050" y="5618101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VGAME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2023-01-13T03:06:02Z</dcterms:created>
  <dc:creator>峻平 周</dc:creator>
</cp:coreProperties>
</file>